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59B9D6-D0DC-4D06-8277-CE91DF2B281B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0D05A0-DB98-42E8-B932-7C4972C6141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in Arabic</a:t>
            </a:r>
            <a:endParaRPr lang="fa-IR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Arabic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2 basic types: real (direct) &amp; causative (indirect)</a:t>
            </a:r>
          </a:p>
          <a:p>
            <a:pPr algn="l" rtl="0"/>
            <a:r>
              <a:rPr lang="en-US" dirty="0" smtClean="0"/>
              <a:t>(</a:t>
            </a:r>
            <a:r>
              <a:rPr lang="ar-IQ" dirty="0" smtClean="0"/>
              <a:t>كتاب </a:t>
            </a:r>
            <a:r>
              <a:rPr lang="ar-IQ" dirty="0" err="1" smtClean="0"/>
              <a:t>ٌ</a:t>
            </a:r>
            <a:r>
              <a:rPr lang="ar-IQ" dirty="0" smtClean="0"/>
              <a:t> قيّمُ</a:t>
            </a:r>
            <a:r>
              <a:rPr lang="en-US" dirty="0" smtClean="0"/>
              <a:t>) ( a valuable book)</a:t>
            </a:r>
          </a:p>
          <a:p>
            <a:pPr algn="l" rtl="0"/>
            <a:r>
              <a:rPr lang="en-US" dirty="0" smtClean="0"/>
              <a:t>(</a:t>
            </a:r>
            <a:r>
              <a:rPr lang="ar-IQ" dirty="0" smtClean="0"/>
              <a:t>كتاب </a:t>
            </a:r>
            <a:r>
              <a:rPr lang="ar-IQ" dirty="0" err="1" smtClean="0"/>
              <a:t>ُ</a:t>
            </a:r>
            <a:r>
              <a:rPr lang="ar-IQ" dirty="0" smtClean="0"/>
              <a:t> مؤلفهُ حاذقٌ</a:t>
            </a:r>
            <a:r>
              <a:rPr lang="en-US" dirty="0" smtClean="0"/>
              <a:t>) (</a:t>
            </a:r>
            <a:r>
              <a:rPr lang="ar-IQ" dirty="0" smtClean="0"/>
              <a:t>كتاب حاذق مؤلفه</a:t>
            </a:r>
            <a:r>
              <a:rPr lang="en-US" dirty="0" smtClean="0"/>
              <a:t> )( a book whose author is shrewd) </a:t>
            </a:r>
          </a:p>
          <a:p>
            <a:pPr algn="l" rtl="0"/>
            <a:r>
              <a:rPr lang="en-US" dirty="0" smtClean="0"/>
              <a:t>Case, definiteness, but in gender with the noun it </a:t>
            </a:r>
            <a:r>
              <a:rPr lang="en-US" dirty="0" err="1" smtClean="0"/>
              <a:t>premodifies</a:t>
            </a:r>
            <a:r>
              <a:rPr lang="en-US" dirty="0" smtClean="0"/>
              <a:t> 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Arabic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</a:t>
            </a:r>
            <a:r>
              <a:rPr lang="ar-IQ" dirty="0" smtClean="0"/>
              <a:t>اسم التفضيل</a:t>
            </a:r>
            <a:r>
              <a:rPr lang="en-US" dirty="0" smtClean="0"/>
              <a:t> ) has the form (</a:t>
            </a:r>
            <a:r>
              <a:rPr lang="ar-IQ" dirty="0" smtClean="0"/>
              <a:t>افعل</a:t>
            </a:r>
            <a:r>
              <a:rPr lang="en-US" dirty="0" smtClean="0"/>
              <a:t> ) to show comparison</a:t>
            </a:r>
          </a:p>
          <a:p>
            <a:pPr algn="l" rtl="0"/>
            <a:r>
              <a:rPr lang="en-US" dirty="0" smtClean="0"/>
              <a:t>(</a:t>
            </a:r>
            <a:r>
              <a:rPr lang="ar-IQ" dirty="0" smtClean="0"/>
              <a:t>عليٌ اعلم من خالد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Sometimes, comparison is realized periphrastically by using lexical items such as (</a:t>
            </a:r>
            <a:r>
              <a:rPr lang="ar-IQ" dirty="0" err="1" smtClean="0"/>
              <a:t>اكثر</a:t>
            </a:r>
            <a:r>
              <a:rPr lang="ar-IQ" dirty="0" smtClean="0"/>
              <a:t> , اشّد, اقلّ</a:t>
            </a:r>
            <a:r>
              <a:rPr lang="en-US" dirty="0" smtClean="0"/>
              <a:t>) as in:</a:t>
            </a:r>
          </a:p>
          <a:p>
            <a:pPr algn="l" rtl="0"/>
            <a:r>
              <a:rPr lang="en-US" dirty="0" smtClean="0"/>
              <a:t>(</a:t>
            </a:r>
            <a:r>
              <a:rPr lang="ar-IQ" dirty="0" smtClean="0"/>
              <a:t>عليٌ أكثرُ صرامةً من أخيه</a:t>
            </a:r>
            <a:r>
              <a:rPr lang="en-US" dirty="0" smtClean="0"/>
              <a:t>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Arabic</a:t>
            </a:r>
            <a:endParaRPr lang="fa-I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</a:t>
            </a:r>
            <a:r>
              <a:rPr lang="ar-IQ" dirty="0" smtClean="0"/>
              <a:t>صادفتُ رجلاً يبكي بمرارة</a:t>
            </a:r>
            <a:r>
              <a:rPr lang="en-US" dirty="0" smtClean="0"/>
              <a:t> )</a:t>
            </a:r>
          </a:p>
          <a:p>
            <a:pPr algn="l" rtl="0"/>
            <a:r>
              <a:rPr lang="en-US" dirty="0" smtClean="0"/>
              <a:t>(</a:t>
            </a:r>
            <a:r>
              <a:rPr lang="ar-IQ" dirty="0" smtClean="0"/>
              <a:t>قرأتُ كتاباً جميلةٌ معانيه</a:t>
            </a:r>
            <a:r>
              <a:rPr lang="en-US" dirty="0" smtClean="0"/>
              <a:t> )</a:t>
            </a:r>
          </a:p>
          <a:p>
            <a:pPr algn="l" rtl="0"/>
            <a:r>
              <a:rPr lang="en-US" dirty="0" smtClean="0"/>
              <a:t>(</a:t>
            </a:r>
            <a:r>
              <a:rPr lang="ar-IQ" dirty="0" smtClean="0"/>
              <a:t>قرأتُ كتاباً معانيه جميلةٌ</a:t>
            </a:r>
            <a:r>
              <a:rPr lang="en-US" smtClean="0"/>
              <a:t>)</a:t>
            </a:r>
            <a:endParaRPr lang="en-US" dirty="0" smtClean="0"/>
          </a:p>
          <a:p>
            <a:pPr algn="l" rtl="0"/>
            <a:r>
              <a:rPr lang="en-US" dirty="0" smtClean="0"/>
              <a:t>CLAUSES as adjectives </a:t>
            </a: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151</TotalTime>
  <Words>136</Words>
  <Application>Microsoft Office PowerPoint</Application>
  <PresentationFormat>عرض على الشاشة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Tahoma</vt:lpstr>
      <vt:lpstr>Verdana</vt:lpstr>
      <vt:lpstr>Wingdings 2</vt:lpstr>
      <vt:lpstr>واجهة</vt:lpstr>
      <vt:lpstr>Adjectives in Arabic</vt:lpstr>
      <vt:lpstr>Adjectives in Arabic</vt:lpstr>
      <vt:lpstr>Adjectives in Arabic</vt:lpstr>
      <vt:lpstr>Adjectives in Arabic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in Arabic</dc:title>
  <dc:creator>alamat</dc:creator>
  <cp:lastModifiedBy>Maher</cp:lastModifiedBy>
  <cp:revision>1</cp:revision>
  <dcterms:created xsi:type="dcterms:W3CDTF">2022-05-07T06:45:24Z</dcterms:created>
  <dcterms:modified xsi:type="dcterms:W3CDTF">2023-09-01T12:48:01Z</dcterms:modified>
</cp:coreProperties>
</file>